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5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25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61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6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32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83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15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65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29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10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95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DB8B-65AF-4F24-8B4D-75BB37927387}" type="datetimeFigureOut">
              <a:rPr lang="zh-TW" altLang="en-US" smtClean="0"/>
              <a:t>2023/11/6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5AC3-5487-4CA2-9A53-F202EC6F49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26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83625" cy="176469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" y="1764698"/>
            <a:ext cx="2138362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0" algn="ctr">
              <a:spcAft>
                <a:spcPts val="600"/>
              </a:spcAft>
            </a:pPr>
            <a:r>
              <a:rPr lang="zh-TW" altLang="zh-TW" sz="6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工具機智慧主軸的熱特徵辨識</a:t>
            </a:r>
            <a:r>
              <a:rPr lang="en-US" altLang="zh-TW" sz="6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6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範例</a:t>
            </a:r>
            <a:r>
              <a:rPr lang="en-US" altLang="zh-TW" sz="6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sz="6600" b="1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indent="254000" algn="ctr">
              <a:spcAft>
                <a:spcPts val="600"/>
              </a:spcAft>
            </a:pPr>
            <a:r>
              <a:rPr lang="zh-TW" altLang="zh-TW" sz="40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第一作者</a:t>
            </a:r>
            <a:r>
              <a:rPr lang="en-US" altLang="zh-TW" sz="4000" b="1" kern="100" baseline="300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1,*</a:t>
            </a:r>
            <a:r>
              <a:rPr lang="zh-TW" altLang="zh-TW" sz="40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、第二作者</a:t>
            </a:r>
            <a:r>
              <a:rPr lang="en-US" altLang="zh-TW" sz="4000" b="1" kern="100" baseline="300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zh-TW" sz="40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、第三作者</a:t>
            </a:r>
            <a:r>
              <a:rPr lang="en-US" altLang="zh-TW" sz="4000" b="1" kern="100" baseline="300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endParaRPr lang="zh-TW" altLang="zh-TW" sz="4000" b="1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indent="228600" algn="ctr">
              <a:spcAft>
                <a:spcPts val="0"/>
              </a:spcAft>
            </a:pPr>
            <a:r>
              <a:rPr lang="en-US" altLang="zh-TW" sz="3600" kern="100" baseline="300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zh-TW" sz="36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國立宜蘭大學機械與機電工程學系，宜蘭，台灣</a:t>
            </a:r>
          </a:p>
          <a:p>
            <a:pPr indent="228600" algn="ctr">
              <a:spcAft>
                <a:spcPts val="0"/>
              </a:spcAft>
            </a:pPr>
            <a:r>
              <a:rPr lang="en-US" altLang="zh-TW" sz="3600" kern="100" baseline="300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zh-TW" sz="36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國立宜蘭大學土木工程學系，宜蘭，台灣</a:t>
            </a:r>
          </a:p>
          <a:p>
            <a:pPr indent="127000" algn="ctr">
              <a:spcAft>
                <a:spcPts val="0"/>
              </a:spcAft>
            </a:pPr>
            <a:r>
              <a:rPr lang="en-US" altLang="zh-TW" sz="3600" kern="100" baseline="300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zh-TW" sz="36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創意科技股份有限公司，宜蘭，台灣</a:t>
            </a:r>
          </a:p>
          <a:p>
            <a:pPr algn="ctr">
              <a:lnSpc>
                <a:spcPts val="3000"/>
              </a:lnSpc>
              <a:spcAft>
                <a:spcPts val="600"/>
              </a:spcAft>
            </a:pPr>
            <a:r>
              <a:rPr lang="en-US" altLang="zh-TW" sz="5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</a:t>
            </a:r>
            <a:endParaRPr lang="zh-TW" altLang="zh-TW" sz="5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0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56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2023-11-06T05:34:50Z</dcterms:created>
  <dcterms:modified xsi:type="dcterms:W3CDTF">2023-11-06T05:52:26Z</dcterms:modified>
</cp:coreProperties>
</file>